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0" r:id="rId4"/>
    <p:sldId id="342" r:id="rId5"/>
    <p:sldId id="281" r:id="rId6"/>
    <p:sldId id="301" r:id="rId7"/>
    <p:sldId id="305" r:id="rId8"/>
    <p:sldId id="343" r:id="rId9"/>
    <p:sldId id="307" r:id="rId10"/>
    <p:sldId id="345" r:id="rId11"/>
    <p:sldId id="309" r:id="rId12"/>
    <p:sldId id="311" r:id="rId13"/>
    <p:sldId id="319" r:id="rId14"/>
    <p:sldId id="321" r:id="rId15"/>
    <p:sldId id="337" r:id="rId16"/>
    <p:sldId id="325" r:id="rId17"/>
    <p:sldId id="339" r:id="rId18"/>
    <p:sldId id="344" r:id="rId19"/>
    <p:sldId id="298" r:id="rId20"/>
    <p:sldId id="334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20A6C6"/>
    <a:srgbClr val="DEDEDE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90" d="100"/>
          <a:sy n="90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explosion val="6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explosion val="29"/>
            <c:spPr>
              <a:solidFill>
                <a:srgbClr val="C0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88900" h="25400"/>
              </a:sp3d>
            </c:spPr>
          </c:dPt>
          <c:cat>
            <c:strRef>
              <c:f>Arkusz1!$A$2:$A$5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62.3</c:v>
                </c:pt>
                <c:pt idx="1">
                  <c:v>32.67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6808EE-7D24-43F2-B004-6534D19211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34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8EFF4-85AD-4C42-BE6A-277C1DFAE91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FFB68-FEBB-4FD3-8DE1-FE5352ABE8BD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FFB68-FEBB-4FD3-8DE1-FE5352ABE8BD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FFB68-FEBB-4FD3-8DE1-FE5352ABE8BD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FFB68-FEBB-4FD3-8DE1-FE5352ABE8BD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FFB68-FEBB-4FD3-8DE1-FE5352ABE8BD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3CBE-D47E-4418-B20D-5D47053F1DA6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9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1.jpeg"/><Relationship Id="rId10" Type="http://schemas.openxmlformats.org/officeDocument/2006/relationships/image" Target="../media/image5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jpe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microsoft.com/office/2007/relationships/hdphoto" Target="../media/hdphoto7.wdp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microsoft.com/office/2007/relationships/hdphoto" Target="../media/hdphoto9.wdp"/><Relationship Id="rId5" Type="http://schemas.openxmlformats.org/officeDocument/2006/relationships/image" Target="../media/image5.jpeg"/><Relationship Id="rId10" Type="http://schemas.openxmlformats.org/officeDocument/2006/relationships/image" Target="../media/image40.jpeg"/><Relationship Id="rId4" Type="http://schemas.openxmlformats.org/officeDocument/2006/relationships/image" Target="../media/image11.jpeg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9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0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5.emf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image" Target="../media/image5.jpeg"/><Relationship Id="rId4" Type="http://schemas.openxmlformats.org/officeDocument/2006/relationships/image" Target="../media/image13.emf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10" Type="http://schemas.openxmlformats.org/officeDocument/2006/relationships/image" Target="../media/image19.emf"/><Relationship Id="rId4" Type="http://schemas.openxmlformats.org/officeDocument/2006/relationships/image" Target="../media/image16.pn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2844" y="1785926"/>
            <a:ext cx="4071966" cy="3429024"/>
          </a:xfrm>
        </p:spPr>
        <p:txBody>
          <a:bodyPr/>
          <a:lstStyle/>
          <a:p>
            <a:pPr algn="l"/>
            <a: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 jakości </a:t>
            </a:r>
            <a:b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środowiska  </a:t>
            </a:r>
            <a:b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Mieście Kraśnik  </a:t>
            </a:r>
            <a:b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poprzez odnowę </a:t>
            </a:r>
            <a:b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rozwój terenów zieleni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Znalezione obrazy dla zapytania herb krasn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700807" cy="85725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071538" y="285729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000" b="1" spc="300" dirty="0" smtClean="0">
                <a:solidFill>
                  <a:srgbClr val="FF0000"/>
                </a:solidFill>
              </a:rPr>
              <a:t>MIASTO</a:t>
            </a:r>
          </a:p>
          <a:p>
            <a:pPr algn="l"/>
            <a:r>
              <a:rPr lang="pl-PL" sz="2000" b="1" spc="300" dirty="0" smtClean="0">
                <a:solidFill>
                  <a:srgbClr val="FF0000"/>
                </a:solidFill>
              </a:rPr>
              <a:t>KRAŚNIK</a:t>
            </a:r>
            <a:endParaRPr lang="pl-PL" sz="2000" b="1" spc="300" dirty="0">
              <a:solidFill>
                <a:srgbClr val="FF0000"/>
              </a:solidFill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4429124" y="1142984"/>
            <a:ext cx="3214710" cy="457203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60" name="Picture 12" descr="Znalezione obrazy dla zapytania tree clip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57364"/>
            <a:ext cx="2928959" cy="3071834"/>
          </a:xfrm>
          <a:prstGeom prst="rect">
            <a:avLst/>
          </a:prstGeom>
          <a:noFill/>
        </p:spPr>
      </p:pic>
      <p:pic>
        <p:nvPicPr>
          <p:cNvPr id="1026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021288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Zieleń przyuliczna Al. Niepodległości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(od ul. Urzędowskiej do ul. Wyszyńskiego)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13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Ter-umk\folders$\mbornus\Downloads\Malus Evereste\10331-malus-evereste-habi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12" y="1556792"/>
            <a:ext cx="33393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er-umk\folders$\mbornus\Downloads\Malus Evereste\f3_-_malus_evereste_row_in_flower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97" y="1556791"/>
            <a:ext cx="3328139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41" y="4831278"/>
            <a:ext cx="1872208" cy="130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Lasek przy Szkole Społecznej wraz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z drogą do ul. Słowackiego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66" y="5127104"/>
            <a:ext cx="1972489" cy="11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36483"/>
            <a:ext cx="1826476" cy="13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41" y="1248630"/>
            <a:ext cx="6786107" cy="301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1"/>
          <a:stretch/>
        </p:blipFill>
        <p:spPr bwMode="auto">
          <a:xfrm>
            <a:off x="3491880" y="4212560"/>
            <a:ext cx="2016224" cy="107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Plac Solskiego - Al. Niepodległości 44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84337"/>
            <a:ext cx="1800200" cy="508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/>
          <a:stretch/>
        </p:blipFill>
        <p:spPr bwMode="auto">
          <a:xfrm>
            <a:off x="4427984" y="1052736"/>
            <a:ext cx="420907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Zieleń przyblokowa wzdłuż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Al. Niepodległości 33-39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1"/>
            <a:ext cx="7085098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Park przy fontannie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77" y="5184502"/>
            <a:ext cx="6425864" cy="11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3"/>
          <a:stretch/>
        </p:blipFill>
        <p:spPr bwMode="auto">
          <a:xfrm>
            <a:off x="4551538" y="932367"/>
            <a:ext cx="4245272" cy="408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00" y="1482768"/>
            <a:ext cx="2665680" cy="17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60" y="3240330"/>
            <a:ext cx="2681786" cy="19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Park przy fontannie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15" y="1309441"/>
            <a:ext cx="6360233" cy="46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Zieleń przy Zalewie Kraśnickim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6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Ter-umk\folders$\mbornus\Downloads\Zieleń Kraśnik - Wizualizacje\stanica lat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16"/>
          <a:stretch/>
        </p:blipFill>
        <p:spPr bwMode="auto">
          <a:xfrm>
            <a:off x="1835696" y="1196753"/>
            <a:ext cx="3572293" cy="2129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Ter-umk\folders$\mbornus\Downloads\Zieleń Kraśnik - Wizualizacje\Zalew_WI_lat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1510" r="1081" b="6114"/>
          <a:stretch/>
        </p:blipFill>
        <p:spPr bwMode="auto">
          <a:xfrm>
            <a:off x="5604161" y="1223989"/>
            <a:ext cx="3458663" cy="213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Ter-umk\folders$\mbornus\Downloads\Zieleń Kraśnik - Wizualizacje\zieleń przy domkach wiosn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80" b="13275"/>
          <a:stretch/>
        </p:blipFill>
        <p:spPr bwMode="auto">
          <a:xfrm>
            <a:off x="1835696" y="3416348"/>
            <a:ext cx="3572292" cy="239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56" y="3547098"/>
            <a:ext cx="3204024" cy="21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Park przy Kamieniu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54" y="1000001"/>
            <a:ext cx="431729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80" y="116040"/>
            <a:ext cx="2715801" cy="18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16" y="4149080"/>
            <a:ext cx="2314091" cy="18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71" y="2276872"/>
            <a:ext cx="2314091" cy="175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Park przy Kamieniu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9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Ter-umk\folders$\mbornus\Downloads\Zieleń Kraśnik - Wizualizacje\Park przy kamieniu jesień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28" y="1173105"/>
            <a:ext cx="6840760" cy="4660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500042"/>
            <a:ext cx="6934200" cy="715963"/>
          </a:xfrm>
        </p:spPr>
        <p:txBody>
          <a:bodyPr/>
          <a:lstStyle/>
          <a:p>
            <a:r>
              <a:rPr lang="pl-PL" sz="4000" b="1" i="1" dirty="0" smtClean="0">
                <a:solidFill>
                  <a:schemeClr val="accent1">
                    <a:lumMod val="75000"/>
                  </a:schemeClr>
                </a:solidFill>
              </a:rPr>
              <a:t>Zieleń przy Urzędzie Miasta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sp>
        <p:nvSpPr>
          <p:cNvPr id="2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6" descr="Podobny obr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Podobny obr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/>
          <a:stretch/>
        </p:blipFill>
        <p:spPr bwMode="auto">
          <a:xfrm>
            <a:off x="2126073" y="1196752"/>
            <a:ext cx="648072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7500958" cy="714380"/>
          </a:xfrm>
        </p:spPr>
        <p:txBody>
          <a:bodyPr/>
          <a:lstStyle/>
          <a:p>
            <a:pPr algn="ctr"/>
            <a:r>
              <a:rPr lang="pl-PL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 jakości środowiska  w Mieście Kraśnik  </a:t>
            </a:r>
            <a:br>
              <a:rPr lang="pl-PL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poprzez odnowę  i rozwój terenów zieleni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282" y="1643050"/>
            <a:ext cx="8501122" cy="464347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chemeClr val="tx1"/>
                </a:solidFill>
              </a:rPr>
              <a:t>Projekt jest </a:t>
            </a:r>
            <a:r>
              <a:rPr lang="pl-PL" sz="2400" b="1" dirty="0" smtClean="0"/>
              <a:t>współfinansowanej ze środków Funduszu Spójności</a:t>
            </a:r>
            <a:r>
              <a:rPr lang="pl-PL" sz="2400" b="1" dirty="0"/>
              <a:t> </a:t>
            </a:r>
            <a:r>
              <a:rPr lang="pl-PL" sz="2400" b="1" dirty="0" smtClean="0"/>
              <a:t>w ramach Programu Operacyjnego Infrastruktura </a:t>
            </a:r>
            <a:br>
              <a:rPr lang="pl-PL" sz="2400" b="1" dirty="0" smtClean="0"/>
            </a:br>
            <a:r>
              <a:rPr lang="pl-PL" sz="2400" b="1" dirty="0" smtClean="0"/>
              <a:t>i Środowisko 2014-2020,</a:t>
            </a:r>
            <a:r>
              <a:rPr lang="pl-PL" sz="2400" b="1" dirty="0"/>
              <a:t> </a:t>
            </a:r>
            <a:r>
              <a:rPr lang="pl-PL" sz="2400" b="1" dirty="0" smtClean="0"/>
              <a:t>w ramach działania 2.5.2  Rozwój terenów zieleni w miastach i ich obszarach funkcjonalnych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/>
          </a:p>
        </p:txBody>
      </p:sp>
      <p:sp>
        <p:nvSpPr>
          <p:cNvPr id="4" name="Elipsa 3"/>
          <p:cNvSpPr/>
          <p:nvPr/>
        </p:nvSpPr>
        <p:spPr bwMode="auto">
          <a:xfrm>
            <a:off x="7715272" y="0"/>
            <a:ext cx="1000132" cy="135729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857256" cy="979696"/>
          </a:xfrm>
          <a:prstGeom prst="rect">
            <a:avLst/>
          </a:prstGeom>
          <a:noFill/>
        </p:spPr>
      </p:pic>
      <p:pic>
        <p:nvPicPr>
          <p:cNvPr id="6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021288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282" y="1484784"/>
            <a:ext cx="8501122" cy="107157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4000" b="1" dirty="0" smtClean="0"/>
              <a:t>DZIĘKUJEMY ZA UWAGĘ</a:t>
            </a:r>
            <a:endParaRPr lang="pl-PL" sz="4000" b="1" dirty="0"/>
          </a:p>
        </p:txBody>
      </p:sp>
      <p:sp>
        <p:nvSpPr>
          <p:cNvPr id="4" name="Elipsa 3"/>
          <p:cNvSpPr/>
          <p:nvPr/>
        </p:nvSpPr>
        <p:spPr bwMode="auto">
          <a:xfrm>
            <a:off x="7715272" y="0"/>
            <a:ext cx="1000132" cy="135729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857256" cy="979696"/>
          </a:xfrm>
          <a:prstGeom prst="rect">
            <a:avLst/>
          </a:prstGeom>
          <a:noFill/>
        </p:spPr>
      </p:pic>
      <p:pic>
        <p:nvPicPr>
          <p:cNvPr id="198658" name="Picture 2" descr="C:\Users\Mała\Desktop\tłapraezntacji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420888"/>
            <a:ext cx="5929354" cy="394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1" y="5992650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7500958" cy="1224136"/>
          </a:xfrm>
        </p:spPr>
        <p:txBody>
          <a:bodyPr/>
          <a:lstStyle/>
          <a:p>
            <a:pPr algn="ctr"/>
            <a:r>
              <a:rPr lang="pl-PL" sz="2800" b="1" i="1" u="sng" spc="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Tytuł projektu:</a:t>
            </a:r>
            <a:r>
              <a:rPr lang="pl-PL" sz="2000" b="1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b="1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 jakości środowiska  w Mieście Kraśnik  </a:t>
            </a:r>
            <a:br>
              <a:rPr lang="pl-PL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poprzez odnowę  i rozwój terenów zieleni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282" y="1643050"/>
            <a:ext cx="8501122" cy="4929222"/>
          </a:xfrm>
        </p:spPr>
        <p:txBody>
          <a:bodyPr/>
          <a:lstStyle/>
          <a:p>
            <a:pPr marL="0" indent="0" algn="just">
              <a:buNone/>
            </a:pPr>
            <a:endParaRPr lang="pl-PL" sz="20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sz="20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000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  realizacji projektu: </a:t>
            </a:r>
            <a:r>
              <a:rPr lang="pl-PL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l-PL" sz="3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7 197 864,53 PLN</a:t>
            </a:r>
          </a:p>
          <a:p>
            <a:pPr marL="0" indent="0" algn="just">
              <a:buNone/>
            </a:pPr>
            <a:endParaRPr lang="pl-PL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000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dofinansowania</a:t>
            </a:r>
            <a:r>
              <a:rPr lang="pl-PL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6 118 184,85 PLN </a:t>
            </a:r>
          </a:p>
          <a:p>
            <a:pPr marL="0" indent="0" algn="just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l-PL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 stanowi 85 % kosztu realizacji projektu)</a:t>
            </a:r>
          </a:p>
          <a:p>
            <a:pPr marL="0" indent="0" algn="just">
              <a:buNone/>
            </a:pPr>
            <a:endPara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a 3"/>
          <p:cNvSpPr/>
          <p:nvPr/>
        </p:nvSpPr>
        <p:spPr bwMode="auto">
          <a:xfrm>
            <a:off x="7715272" y="0"/>
            <a:ext cx="1000132" cy="135729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857256" cy="979696"/>
          </a:xfrm>
          <a:prstGeom prst="rect">
            <a:avLst/>
          </a:prstGeom>
          <a:noFill/>
        </p:spPr>
      </p:pic>
      <p:pic>
        <p:nvPicPr>
          <p:cNvPr id="6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021288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7500958" cy="714380"/>
          </a:xfrm>
        </p:spPr>
        <p:txBody>
          <a:bodyPr/>
          <a:lstStyle/>
          <a:p>
            <a:pPr algn="ctr"/>
            <a:r>
              <a:rPr lang="pl-PL" sz="3600" b="1" i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2844" y="1357298"/>
            <a:ext cx="8501122" cy="492922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</a:rPr>
              <a:t>Ogólna powierzchnia zieleni w Kraśniku: 94,97 ha</a:t>
            </a:r>
            <a:endParaRPr lang="pl-PL" sz="20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Łączna powierzchnia terenów zieleni objętych projektem: 32,67 ha</a:t>
            </a:r>
          </a:p>
          <a:p>
            <a:pPr marL="0" indent="0" algn="just">
              <a:buNone/>
            </a:pPr>
            <a:endPara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a 3"/>
          <p:cNvSpPr/>
          <p:nvPr/>
        </p:nvSpPr>
        <p:spPr bwMode="auto">
          <a:xfrm>
            <a:off x="7715272" y="0"/>
            <a:ext cx="1000132" cy="135729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857256" cy="979696"/>
          </a:xfrm>
          <a:prstGeom prst="rect">
            <a:avLst/>
          </a:prstGeom>
          <a:noFill/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503266575"/>
              </p:ext>
            </p:extLst>
          </p:nvPr>
        </p:nvGraphicFramePr>
        <p:xfrm>
          <a:off x="1403648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021288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7500958" cy="714380"/>
          </a:xfrm>
        </p:spPr>
        <p:txBody>
          <a:bodyPr/>
          <a:lstStyle/>
          <a:p>
            <a:pPr algn="ctr"/>
            <a:r>
              <a:rPr lang="pl-PL" sz="2000" b="1" i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realizowanych zadań w ramach projektu</a:t>
            </a:r>
            <a:br>
              <a:rPr lang="pl-PL" sz="2000" b="1" i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i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lata 2018 – 2019 </a:t>
            </a:r>
            <a:endParaRPr lang="ru-RU" sz="2000" b="1" spc="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lipsa 3"/>
          <p:cNvSpPr/>
          <p:nvPr/>
        </p:nvSpPr>
        <p:spPr bwMode="auto">
          <a:xfrm>
            <a:off x="7715272" y="0"/>
            <a:ext cx="1000132" cy="135729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41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857256" cy="979696"/>
          </a:xfrm>
          <a:prstGeom prst="rect">
            <a:avLst/>
          </a:prstGeom>
          <a:noFill/>
        </p:spPr>
      </p:pic>
      <p:pic>
        <p:nvPicPr>
          <p:cNvPr id="1026" name="Picture 2" descr="\\Ter-umk\folders$\mbornus\Downloads\mapa_zieleni w mieśc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165305"/>
            <a:ext cx="5368110" cy="65679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ER-UMK\FOLDERS$\mbornus\Pulpit\POPRAWA JAKOSCI ZIELENI_WIZUALIZACJE\zamczysko,skarpa ul. Festiwalowa\RZ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37" y="980728"/>
            <a:ext cx="5904656" cy="43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784" y="116632"/>
            <a:ext cx="7072362" cy="930277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Zamczysko, skarpa w obrębie ulic Festiwalowa, Oboźna, Zamkowa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/>
          <a:stretch/>
        </p:blipFill>
        <p:spPr bwMode="auto">
          <a:xfrm>
            <a:off x="1947907" y="5159652"/>
            <a:ext cx="6987878" cy="128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4" y="6022928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15932" r="25040" b="11764"/>
          <a:stretch/>
        </p:blipFill>
        <p:spPr bwMode="auto">
          <a:xfrm>
            <a:off x="4836418" y="1124744"/>
            <a:ext cx="4307582" cy="50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Skwer przy PKP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4098" name="Picture 2" descr="W:\Goska B\wizualizacje\wizualizacje III\Wizualizacja_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0" y="1124744"/>
            <a:ext cx="28757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Ter-umk\folders$\mbornus\Downloads\Wizualizacja_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81" y="3356992"/>
            <a:ext cx="2880000" cy="21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4602" r="2112" b="11839"/>
          <a:stretch/>
        </p:blipFill>
        <p:spPr bwMode="auto">
          <a:xfrm>
            <a:off x="1835696" y="404664"/>
            <a:ext cx="6870853" cy="28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Skwer przy Kościele Św. Ducha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pic>
        <p:nvPicPr>
          <p:cNvPr id="8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Ter-umk\folders$\mbornus\Downloads\Wizualizacja_D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23"/>
          <a:stretch/>
        </p:blipFill>
        <p:spPr bwMode="auto">
          <a:xfrm>
            <a:off x="3563888" y="3245796"/>
            <a:ext cx="5475178" cy="26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5" y="4293096"/>
            <a:ext cx="1431636" cy="11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20" y="2753119"/>
            <a:ext cx="1431636" cy="108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85728"/>
            <a:ext cx="7072362" cy="93027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Zieleń przyuliczna Al. Niepodległości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(od ul. Urzędowskiej do ul. Wyszyńskiego)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428596" y="714356"/>
            <a:ext cx="1000132" cy="142876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7" descr="Znalezione obrazy dla zapytania tre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928694" cy="1143008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979712" y="1271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DAWNIEJ</a:t>
            </a:r>
            <a:endParaRPr lang="pl-PL" sz="18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640852"/>
            <a:ext cx="2592287" cy="1727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616116" y="13389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TERAZ</a:t>
            </a:r>
            <a:endParaRPr lang="pl-PL" sz="1800" b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86158"/>
            <a:ext cx="2592288" cy="1637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865249" y="43972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JAK </a:t>
            </a:r>
            <a:r>
              <a:rPr lang="pl-PL" sz="1800" b="1" dirty="0"/>
              <a:t>B</a:t>
            </a:r>
            <a:r>
              <a:rPr lang="pl-PL" sz="1800" b="1" dirty="0" smtClean="0"/>
              <a:t>ĘDZIE</a:t>
            </a:r>
            <a:endParaRPr lang="pl-PL" sz="1800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90" y="3501009"/>
            <a:ext cx="4162524" cy="248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prawo 2"/>
          <p:cNvSpPr/>
          <p:nvPr/>
        </p:nvSpPr>
        <p:spPr bwMode="auto">
          <a:xfrm>
            <a:off x="1865249" y="4869160"/>
            <a:ext cx="1800200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 descr="\\Ter-umk\folders$\mbornus\Downloads\fundusze europejsk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85704"/>
            <a:ext cx="7056784" cy="836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1234</TotalTime>
  <Words>145</Words>
  <Application>Microsoft Office PowerPoint</Application>
  <PresentationFormat>Pokaz na ekranie (4:3)</PresentationFormat>
  <Paragraphs>55</Paragraphs>
  <Slides>20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powerpoint-template</vt:lpstr>
      <vt:lpstr>Poprawa jakości  środowiska   w Mieście Kraśnik   poprzez odnowę  i rozwój terenów zieleni</vt:lpstr>
      <vt:lpstr>Poprawa jakości środowiska  w Mieście Kraśnik   poprzez odnowę  i rozwój terenów zieleni</vt:lpstr>
      <vt:lpstr>Tytuł projektu: Poprawa jakości środowiska  w Mieście Kraśnik   poprzez odnowę  i rozwój terenów zieleni</vt:lpstr>
      <vt:lpstr> </vt:lpstr>
      <vt:lpstr>Mapa realizowanych zadań w ramach projektu na lata 2018 – 2019 </vt:lpstr>
      <vt:lpstr>Zamczysko, skarpa w obrębie ulic Festiwalowa, Oboźna, Zamkowa</vt:lpstr>
      <vt:lpstr>Skwer przy PKP</vt:lpstr>
      <vt:lpstr>Skwer przy Kościele Św. Ducha</vt:lpstr>
      <vt:lpstr>Zieleń przyuliczna Al. Niepodległości  (od ul. Urzędowskiej do ul. Wyszyńskiego)</vt:lpstr>
      <vt:lpstr>Zieleń przyuliczna Al. Niepodległości  (od ul. Urzędowskiej do ul. Wyszyńskiego)</vt:lpstr>
      <vt:lpstr>Lasek przy Szkole Społecznej wraz  z drogą do ul. Słowackiego</vt:lpstr>
      <vt:lpstr>Plac Solskiego - Al. Niepodległości 44</vt:lpstr>
      <vt:lpstr>Zieleń przyblokowa wzdłuż  Al. Niepodległości 33-39</vt:lpstr>
      <vt:lpstr>Park przy fontannie</vt:lpstr>
      <vt:lpstr>Park przy fontannie</vt:lpstr>
      <vt:lpstr>Zieleń przy Zalewie Kraśnickim</vt:lpstr>
      <vt:lpstr>Park przy Kamieniu</vt:lpstr>
      <vt:lpstr>Park przy Kamieniu</vt:lpstr>
      <vt:lpstr>Zieleń przy Urzędzie Miasta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Mała</dc:creator>
  <cp:lastModifiedBy>Administrator</cp:lastModifiedBy>
  <cp:revision>87</cp:revision>
  <cp:lastPrinted>2017-10-19T08:21:03Z</cp:lastPrinted>
  <dcterms:created xsi:type="dcterms:W3CDTF">2017-10-18T16:15:59Z</dcterms:created>
  <dcterms:modified xsi:type="dcterms:W3CDTF">2017-10-27T05:49:24Z</dcterms:modified>
</cp:coreProperties>
</file>